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5" autoAdjust="0"/>
    <p:restoredTop sz="94660"/>
  </p:normalViewPr>
  <p:slideViewPr>
    <p:cSldViewPr snapToGrid="0">
      <p:cViewPr varScale="1">
        <p:scale>
          <a:sx n="47" d="100"/>
          <a:sy n="47" d="100"/>
        </p:scale>
        <p:origin x="5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56457-532A-4D9B-9D40-615BF16DDADC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DAAB49BE-8C4D-4E18-BF77-BF234BFB886E}">
      <dgm:prSet phldrT="[文本]"/>
      <dgm:spPr/>
      <dgm:t>
        <a:bodyPr/>
        <a:lstStyle/>
        <a:p>
          <a:r>
            <a:rPr lang="en-US" altLang="en-US" dirty="0"/>
            <a:t>1_smoothness</a:t>
          </a:r>
          <a:endParaRPr lang="zh-CN" altLang="en-US" dirty="0"/>
        </a:p>
      </dgm:t>
    </dgm:pt>
    <dgm:pt modelId="{2AA88C6F-6717-40D7-AA03-8241E56C1B78}" type="parTrans" cxnId="{99D78529-1A03-492B-B131-DD69CE6D56FF}">
      <dgm:prSet/>
      <dgm:spPr/>
      <dgm:t>
        <a:bodyPr/>
        <a:lstStyle/>
        <a:p>
          <a:endParaRPr lang="zh-CN" altLang="en-US"/>
        </a:p>
      </dgm:t>
    </dgm:pt>
    <dgm:pt modelId="{F4DFB434-D8B0-4BFF-9D06-F9B6E06296CD}" type="sibTrans" cxnId="{99D78529-1A03-492B-B131-DD69CE6D56FF}">
      <dgm:prSet/>
      <dgm:spPr/>
      <dgm:t>
        <a:bodyPr/>
        <a:lstStyle/>
        <a:p>
          <a:endParaRPr lang="zh-CN" altLang="en-US"/>
        </a:p>
      </dgm:t>
    </dgm:pt>
    <dgm:pt modelId="{D34F101E-CF72-4EF3-B681-5726CB6BF650}">
      <dgm:prSet phldrT="[文本]"/>
      <dgm:spPr/>
      <dgm:t>
        <a:bodyPr/>
        <a:lstStyle/>
        <a:p>
          <a:r>
            <a:rPr lang="en-US" altLang="en-US" dirty="0"/>
            <a:t>1_ao</a:t>
          </a:r>
          <a:endParaRPr lang="zh-CN" altLang="en-US" dirty="0"/>
        </a:p>
      </dgm:t>
    </dgm:pt>
    <dgm:pt modelId="{31484485-6214-4C56-9BBD-50CF9729ABC3}" type="parTrans" cxnId="{69B80530-A519-4780-A481-6BE46ED5899A}">
      <dgm:prSet/>
      <dgm:spPr/>
      <dgm:t>
        <a:bodyPr/>
        <a:lstStyle/>
        <a:p>
          <a:endParaRPr lang="zh-CN" altLang="en-US"/>
        </a:p>
      </dgm:t>
    </dgm:pt>
    <dgm:pt modelId="{918F66FE-03FA-4C1E-84EB-143DEA6A300F}" type="sibTrans" cxnId="{69B80530-A519-4780-A481-6BE46ED5899A}">
      <dgm:prSet/>
      <dgm:spPr/>
      <dgm:t>
        <a:bodyPr/>
        <a:lstStyle/>
        <a:p>
          <a:endParaRPr lang="zh-CN" altLang="en-US"/>
        </a:p>
      </dgm:t>
    </dgm:pt>
    <dgm:pt modelId="{0B06CE7D-C6EF-47B2-9CC8-E6C441D15C3D}">
      <dgm:prSet phldrT="[文本]"/>
      <dgm:spPr/>
      <dgm:t>
        <a:bodyPr/>
        <a:lstStyle/>
        <a:p>
          <a:r>
            <a:rPr lang="en-US" altLang="en-US" dirty="0"/>
            <a:t>1_diffuseOriginal</a:t>
          </a:r>
          <a:endParaRPr lang="zh-CN" altLang="en-US" dirty="0"/>
        </a:p>
      </dgm:t>
    </dgm:pt>
    <dgm:pt modelId="{33BF6EA3-069E-44B8-A6A6-4196A751F336}" type="parTrans" cxnId="{040A6D85-D693-4676-8125-0E5E606C5288}">
      <dgm:prSet/>
      <dgm:spPr/>
      <dgm:t>
        <a:bodyPr/>
        <a:lstStyle/>
        <a:p>
          <a:endParaRPr lang="zh-CN" altLang="en-US"/>
        </a:p>
      </dgm:t>
    </dgm:pt>
    <dgm:pt modelId="{A0D7DD61-18BA-46FA-8413-BD96F7B920DC}" type="sibTrans" cxnId="{040A6D85-D693-4676-8125-0E5E606C5288}">
      <dgm:prSet/>
      <dgm:spPr/>
      <dgm:t>
        <a:bodyPr/>
        <a:lstStyle/>
        <a:p>
          <a:endParaRPr lang="zh-CN" altLang="en-US"/>
        </a:p>
      </dgm:t>
    </dgm:pt>
    <dgm:pt modelId="{A3514D2B-5567-4F33-84F8-364560ED5963}">
      <dgm:prSet phldrT="[文本]"/>
      <dgm:spPr/>
      <dgm:t>
        <a:bodyPr/>
        <a:lstStyle/>
        <a:p>
          <a:r>
            <a:rPr lang="en-US" altLang="en-US" dirty="0"/>
            <a:t>1_edge</a:t>
          </a:r>
          <a:endParaRPr lang="zh-CN" altLang="en-US" dirty="0"/>
        </a:p>
      </dgm:t>
    </dgm:pt>
    <dgm:pt modelId="{2B8D8418-1224-4B6E-BF98-0FE34AC41840}" type="parTrans" cxnId="{46727A76-AB21-4F2F-ABE8-1ED25A09340E}">
      <dgm:prSet/>
      <dgm:spPr/>
      <dgm:t>
        <a:bodyPr/>
        <a:lstStyle/>
        <a:p>
          <a:endParaRPr lang="zh-CN" altLang="en-US"/>
        </a:p>
      </dgm:t>
    </dgm:pt>
    <dgm:pt modelId="{B7515969-3D7B-4699-896E-F726608DAEDE}" type="sibTrans" cxnId="{46727A76-AB21-4F2F-ABE8-1ED25A09340E}">
      <dgm:prSet/>
      <dgm:spPr/>
      <dgm:t>
        <a:bodyPr/>
        <a:lstStyle/>
        <a:p>
          <a:endParaRPr lang="zh-CN" altLang="en-US"/>
        </a:p>
      </dgm:t>
    </dgm:pt>
    <dgm:pt modelId="{BA107856-0E09-4959-9581-8EC275D7DA49}">
      <dgm:prSet phldrT="[文本]"/>
      <dgm:spPr/>
      <dgm:t>
        <a:bodyPr/>
        <a:lstStyle/>
        <a:p>
          <a:r>
            <a:rPr lang="en-US" altLang="en-US" dirty="0"/>
            <a:t>1_height</a:t>
          </a:r>
          <a:endParaRPr lang="zh-CN" altLang="en-US" dirty="0"/>
        </a:p>
      </dgm:t>
    </dgm:pt>
    <dgm:pt modelId="{5A3AEA3C-8756-4111-A498-851FFEBE4374}" type="parTrans" cxnId="{1FD89101-1796-491E-816C-26D5436D6428}">
      <dgm:prSet/>
      <dgm:spPr/>
      <dgm:t>
        <a:bodyPr/>
        <a:lstStyle/>
        <a:p>
          <a:endParaRPr lang="zh-CN" altLang="en-US"/>
        </a:p>
      </dgm:t>
    </dgm:pt>
    <dgm:pt modelId="{059A1560-F114-4644-98AC-2045B07AE668}" type="sibTrans" cxnId="{1FD89101-1796-491E-816C-26D5436D6428}">
      <dgm:prSet/>
      <dgm:spPr/>
      <dgm:t>
        <a:bodyPr/>
        <a:lstStyle/>
        <a:p>
          <a:endParaRPr lang="zh-CN" altLang="en-US"/>
        </a:p>
      </dgm:t>
    </dgm:pt>
    <dgm:pt modelId="{3EBCAFCE-0377-4130-992C-AF3F76677603}">
      <dgm:prSet phldrT="[文本]"/>
      <dgm:spPr/>
      <dgm:t>
        <a:bodyPr/>
        <a:lstStyle/>
        <a:p>
          <a:r>
            <a:rPr lang="en-US" altLang="en-US" dirty="0"/>
            <a:t>1_normal</a:t>
          </a:r>
          <a:endParaRPr lang="zh-CN" altLang="en-US" dirty="0"/>
        </a:p>
      </dgm:t>
    </dgm:pt>
    <dgm:pt modelId="{A6ADF2A3-EEA6-4ECA-B7A8-5CCC7F23A116}" type="parTrans" cxnId="{DC4E48C6-5281-4C37-B4C3-10382621305A}">
      <dgm:prSet/>
      <dgm:spPr/>
      <dgm:t>
        <a:bodyPr/>
        <a:lstStyle/>
        <a:p>
          <a:endParaRPr lang="zh-CN" altLang="en-US"/>
        </a:p>
      </dgm:t>
    </dgm:pt>
    <dgm:pt modelId="{266D62F8-8AB0-4B4C-9510-4E21B9D23700}" type="sibTrans" cxnId="{DC4E48C6-5281-4C37-B4C3-10382621305A}">
      <dgm:prSet/>
      <dgm:spPr/>
      <dgm:t>
        <a:bodyPr/>
        <a:lstStyle/>
        <a:p>
          <a:endParaRPr lang="zh-CN" altLang="en-US"/>
        </a:p>
      </dgm:t>
    </dgm:pt>
    <dgm:pt modelId="{DCEE57F3-EDE2-4E4E-B235-18EBEB078647}" type="pres">
      <dgm:prSet presAssocID="{BE556457-532A-4D9B-9D40-615BF16DDADC}" presName="Name0" presStyleCnt="0">
        <dgm:presLayoutVars>
          <dgm:chMax/>
          <dgm:chPref/>
          <dgm:dir/>
        </dgm:presLayoutVars>
      </dgm:prSet>
      <dgm:spPr/>
    </dgm:pt>
    <dgm:pt modelId="{CB8EA4F0-CFD8-4E71-AA64-077B092A505F}" type="pres">
      <dgm:prSet presAssocID="{DAAB49BE-8C4D-4E18-BF77-BF234BFB886E}" presName="composite" presStyleCnt="0">
        <dgm:presLayoutVars>
          <dgm:chMax val="1"/>
          <dgm:chPref val="1"/>
        </dgm:presLayoutVars>
      </dgm:prSet>
      <dgm:spPr/>
    </dgm:pt>
    <dgm:pt modelId="{ECF81547-DA87-41E4-AAAF-63F4FB3DA485}" type="pres">
      <dgm:prSet presAssocID="{DAAB49BE-8C4D-4E18-BF77-BF234BFB886E}" presName="Accent" presStyleLbl="trAlignAcc1" presStyleIdx="0" presStyleCnt="6">
        <dgm:presLayoutVars>
          <dgm:chMax val="0"/>
          <dgm:chPref val="0"/>
        </dgm:presLayoutVars>
      </dgm:prSet>
      <dgm:spPr/>
    </dgm:pt>
    <dgm:pt modelId="{5D8086EF-3F05-4105-8D1E-A6D10E735152}" type="pres">
      <dgm:prSet presAssocID="{DAAB49BE-8C4D-4E18-BF77-BF234BFB886E}" presName="Image" presStyleLbl="alignImgPlace1" presStyleIdx="0" presStyleCnt="6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01F6E89-4A34-43EB-8CB9-E5732B73FC20}" type="pres">
      <dgm:prSet presAssocID="{DAAB49BE-8C4D-4E18-BF77-BF234BFB886E}" presName="ChildComposite" presStyleCnt="0"/>
      <dgm:spPr/>
    </dgm:pt>
    <dgm:pt modelId="{F817E204-B73C-4936-A506-DA03D30571ED}" type="pres">
      <dgm:prSet presAssocID="{DAAB49BE-8C4D-4E18-BF77-BF234BFB886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ABCBF4-D087-4673-A3F7-4065517A0EDB}" type="pres">
      <dgm:prSet presAssocID="{DAAB49BE-8C4D-4E18-BF77-BF234BFB886E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D7C3D6D2-45C5-4C77-9991-E0DA4ED339E3}" type="pres">
      <dgm:prSet presAssocID="{F4DFB434-D8B0-4BFF-9D06-F9B6E06296CD}" presName="sibTrans" presStyleCnt="0"/>
      <dgm:spPr/>
    </dgm:pt>
    <dgm:pt modelId="{1A296876-87DB-4273-BD3E-368EA7D09D1F}" type="pres">
      <dgm:prSet presAssocID="{D34F101E-CF72-4EF3-B681-5726CB6BF650}" presName="composite" presStyleCnt="0">
        <dgm:presLayoutVars>
          <dgm:chMax val="1"/>
          <dgm:chPref val="1"/>
        </dgm:presLayoutVars>
      </dgm:prSet>
      <dgm:spPr/>
    </dgm:pt>
    <dgm:pt modelId="{74A09B12-D09F-4039-BDCC-62E9913F1C0E}" type="pres">
      <dgm:prSet presAssocID="{D34F101E-CF72-4EF3-B681-5726CB6BF650}" presName="Accent" presStyleLbl="trAlignAcc1" presStyleIdx="1" presStyleCnt="6">
        <dgm:presLayoutVars>
          <dgm:chMax val="0"/>
          <dgm:chPref val="0"/>
        </dgm:presLayoutVars>
      </dgm:prSet>
      <dgm:spPr/>
    </dgm:pt>
    <dgm:pt modelId="{42BB6934-D3E0-4305-94B6-7568B3D1D697}" type="pres">
      <dgm:prSet presAssocID="{D34F101E-CF72-4EF3-B681-5726CB6BF650}" presName="Image" presStyleLbl="alignImgPlace1" presStyleIdx="1" presStyleCnt="6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72110FDF-6441-4407-9FE8-3E6B62F85F00}" type="pres">
      <dgm:prSet presAssocID="{D34F101E-CF72-4EF3-B681-5726CB6BF650}" presName="ChildComposite" presStyleCnt="0"/>
      <dgm:spPr/>
    </dgm:pt>
    <dgm:pt modelId="{42466D6D-89BA-449C-B986-74808845CD25}" type="pres">
      <dgm:prSet presAssocID="{D34F101E-CF72-4EF3-B681-5726CB6BF65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7403B74-EE25-4FEC-92F0-577250417ADE}" type="pres">
      <dgm:prSet presAssocID="{D34F101E-CF72-4EF3-B681-5726CB6BF650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37A50BC7-2528-402B-BFDF-5BFFBBA0B2DF}" type="pres">
      <dgm:prSet presAssocID="{918F66FE-03FA-4C1E-84EB-143DEA6A300F}" presName="sibTrans" presStyleCnt="0"/>
      <dgm:spPr/>
    </dgm:pt>
    <dgm:pt modelId="{27316019-934A-4DFF-BC93-6345129A06F8}" type="pres">
      <dgm:prSet presAssocID="{0B06CE7D-C6EF-47B2-9CC8-E6C441D15C3D}" presName="composite" presStyleCnt="0">
        <dgm:presLayoutVars>
          <dgm:chMax val="1"/>
          <dgm:chPref val="1"/>
        </dgm:presLayoutVars>
      </dgm:prSet>
      <dgm:spPr/>
    </dgm:pt>
    <dgm:pt modelId="{F0D2C3AD-0C80-416B-BA63-AAEF4C713064}" type="pres">
      <dgm:prSet presAssocID="{0B06CE7D-C6EF-47B2-9CC8-E6C441D15C3D}" presName="Accent" presStyleLbl="trAlignAcc1" presStyleIdx="2" presStyleCnt="6">
        <dgm:presLayoutVars>
          <dgm:chMax val="0"/>
          <dgm:chPref val="0"/>
        </dgm:presLayoutVars>
      </dgm:prSet>
      <dgm:spPr/>
    </dgm:pt>
    <dgm:pt modelId="{04709B50-8CC1-4ECB-ABD4-45B91ED7694A}" type="pres">
      <dgm:prSet presAssocID="{0B06CE7D-C6EF-47B2-9CC8-E6C441D15C3D}" presName="Image" presStyleLbl="alignImgPlace1" presStyleIdx="2" presStyleCnt="6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8A4E2548-AC7A-402B-9CC4-106CE741B9EF}" type="pres">
      <dgm:prSet presAssocID="{0B06CE7D-C6EF-47B2-9CC8-E6C441D15C3D}" presName="ChildComposite" presStyleCnt="0"/>
      <dgm:spPr/>
    </dgm:pt>
    <dgm:pt modelId="{936EEA2A-2F35-4AD0-A644-9EEFE7968DE9}" type="pres">
      <dgm:prSet presAssocID="{0B06CE7D-C6EF-47B2-9CC8-E6C441D15C3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A80CB8A-9C25-4F2E-AB1A-85D4AD427BC0}" type="pres">
      <dgm:prSet presAssocID="{0B06CE7D-C6EF-47B2-9CC8-E6C441D15C3D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07068703-BC2D-4E41-8510-3C675C624281}" type="pres">
      <dgm:prSet presAssocID="{A0D7DD61-18BA-46FA-8413-BD96F7B920DC}" presName="sibTrans" presStyleCnt="0"/>
      <dgm:spPr/>
    </dgm:pt>
    <dgm:pt modelId="{2BE04220-19FD-4726-A7CE-3937BC15D6BF}" type="pres">
      <dgm:prSet presAssocID="{A3514D2B-5567-4F33-84F8-364560ED5963}" presName="composite" presStyleCnt="0">
        <dgm:presLayoutVars>
          <dgm:chMax val="1"/>
          <dgm:chPref val="1"/>
        </dgm:presLayoutVars>
      </dgm:prSet>
      <dgm:spPr/>
    </dgm:pt>
    <dgm:pt modelId="{10198876-FE5B-4859-BB65-C535EB40F8EB}" type="pres">
      <dgm:prSet presAssocID="{A3514D2B-5567-4F33-84F8-364560ED5963}" presName="Accent" presStyleLbl="trAlignAcc1" presStyleIdx="3" presStyleCnt="6">
        <dgm:presLayoutVars>
          <dgm:chMax val="0"/>
          <dgm:chPref val="0"/>
        </dgm:presLayoutVars>
      </dgm:prSet>
      <dgm:spPr/>
    </dgm:pt>
    <dgm:pt modelId="{95A2AD66-B813-4FC4-A683-4FD7A71CD737}" type="pres">
      <dgm:prSet presAssocID="{A3514D2B-5567-4F33-84F8-364560ED5963}" presName="Image" presStyleLbl="alignImgPlace1" presStyleIdx="3" presStyleCnt="6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ED9C404B-FF56-4426-A911-D3387FCCE2BF}" type="pres">
      <dgm:prSet presAssocID="{A3514D2B-5567-4F33-84F8-364560ED5963}" presName="ChildComposite" presStyleCnt="0"/>
      <dgm:spPr/>
    </dgm:pt>
    <dgm:pt modelId="{77B6F560-67E6-42FF-BA0D-5E71CF5C56EE}" type="pres">
      <dgm:prSet presAssocID="{A3514D2B-5567-4F33-84F8-364560ED596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C1FE824-5B24-4A59-AAAB-960D97F867B5}" type="pres">
      <dgm:prSet presAssocID="{A3514D2B-5567-4F33-84F8-364560ED5963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E27AD2D4-6755-4D6A-97FA-062006A82C4F}" type="pres">
      <dgm:prSet presAssocID="{B7515969-3D7B-4699-896E-F726608DAEDE}" presName="sibTrans" presStyleCnt="0"/>
      <dgm:spPr/>
    </dgm:pt>
    <dgm:pt modelId="{F7482A5E-F1A6-4227-B7F7-7C8F34C6E957}" type="pres">
      <dgm:prSet presAssocID="{BA107856-0E09-4959-9581-8EC275D7DA49}" presName="composite" presStyleCnt="0">
        <dgm:presLayoutVars>
          <dgm:chMax val="1"/>
          <dgm:chPref val="1"/>
        </dgm:presLayoutVars>
      </dgm:prSet>
      <dgm:spPr/>
    </dgm:pt>
    <dgm:pt modelId="{B7FA1D88-6FD4-401D-A07A-8A4ABEB05460}" type="pres">
      <dgm:prSet presAssocID="{BA107856-0E09-4959-9581-8EC275D7DA49}" presName="Accent" presStyleLbl="trAlignAcc1" presStyleIdx="4" presStyleCnt="6">
        <dgm:presLayoutVars>
          <dgm:chMax val="0"/>
          <dgm:chPref val="0"/>
        </dgm:presLayoutVars>
      </dgm:prSet>
      <dgm:spPr/>
    </dgm:pt>
    <dgm:pt modelId="{94E7102C-A69B-4AD2-B726-0D584223A2B9}" type="pres">
      <dgm:prSet presAssocID="{BA107856-0E09-4959-9581-8EC275D7DA49}" presName="Image" presStyleLbl="alignImgPlace1" presStyleIdx="4" presStyleCnt="6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1F67F2EF-53AC-4B05-A7DA-CDFE6836D52B}" type="pres">
      <dgm:prSet presAssocID="{BA107856-0E09-4959-9581-8EC275D7DA49}" presName="ChildComposite" presStyleCnt="0"/>
      <dgm:spPr/>
    </dgm:pt>
    <dgm:pt modelId="{701AB522-18BD-47A3-93CC-3C587CC4299B}" type="pres">
      <dgm:prSet presAssocID="{BA107856-0E09-4959-9581-8EC275D7DA4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7E7C1C-604D-4261-AC33-B0136B795BB6}" type="pres">
      <dgm:prSet presAssocID="{BA107856-0E09-4959-9581-8EC275D7DA49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191F81D8-3C70-4164-8F10-CE00620E3455}" type="pres">
      <dgm:prSet presAssocID="{059A1560-F114-4644-98AC-2045B07AE668}" presName="sibTrans" presStyleCnt="0"/>
      <dgm:spPr/>
    </dgm:pt>
    <dgm:pt modelId="{36DF3F6C-6996-43B2-BD6C-CCD6BE2B00C3}" type="pres">
      <dgm:prSet presAssocID="{3EBCAFCE-0377-4130-992C-AF3F76677603}" presName="composite" presStyleCnt="0">
        <dgm:presLayoutVars>
          <dgm:chMax val="1"/>
          <dgm:chPref val="1"/>
        </dgm:presLayoutVars>
      </dgm:prSet>
      <dgm:spPr/>
    </dgm:pt>
    <dgm:pt modelId="{A7C2CF3C-665A-4C54-970D-3B02B8C8F45C}" type="pres">
      <dgm:prSet presAssocID="{3EBCAFCE-0377-4130-992C-AF3F76677603}" presName="Accent" presStyleLbl="trAlignAcc1" presStyleIdx="5" presStyleCnt="6">
        <dgm:presLayoutVars>
          <dgm:chMax val="0"/>
          <dgm:chPref val="0"/>
        </dgm:presLayoutVars>
      </dgm:prSet>
      <dgm:spPr/>
    </dgm:pt>
    <dgm:pt modelId="{90FECFF4-C595-4858-ABF8-BFA8EA5186B5}" type="pres">
      <dgm:prSet presAssocID="{3EBCAFCE-0377-4130-992C-AF3F76677603}" presName="Image" presStyleLbl="alignImgPlace1" presStyleIdx="5" presStyleCnt="6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06DFD7B-17A7-4823-AC73-49A33CB1BEBB}" type="pres">
      <dgm:prSet presAssocID="{3EBCAFCE-0377-4130-992C-AF3F76677603}" presName="ChildComposite" presStyleCnt="0"/>
      <dgm:spPr/>
    </dgm:pt>
    <dgm:pt modelId="{8B437A98-67F8-4B62-B1C9-FC25E5212DD5}" type="pres">
      <dgm:prSet presAssocID="{3EBCAFCE-0377-4130-992C-AF3F7667760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B8071B4-197C-4E5C-BB48-3AABD202BC3D}" type="pres">
      <dgm:prSet presAssocID="{3EBCAFCE-0377-4130-992C-AF3F76677603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1FD89101-1796-491E-816C-26D5436D6428}" srcId="{BE556457-532A-4D9B-9D40-615BF16DDADC}" destId="{BA107856-0E09-4959-9581-8EC275D7DA49}" srcOrd="4" destOrd="0" parTransId="{5A3AEA3C-8756-4111-A498-851FFEBE4374}" sibTransId="{059A1560-F114-4644-98AC-2045B07AE668}"/>
    <dgm:cxn modelId="{F003B018-8693-4D65-9F63-F8E22B2BD14C}" type="presOf" srcId="{DAAB49BE-8C4D-4E18-BF77-BF234BFB886E}" destId="{7AABCBF4-D087-4673-A3F7-4065517A0EDB}" srcOrd="0" destOrd="0" presId="urn:microsoft.com/office/officeart/2008/layout/CaptionedPictures"/>
    <dgm:cxn modelId="{99D78529-1A03-492B-B131-DD69CE6D56FF}" srcId="{BE556457-532A-4D9B-9D40-615BF16DDADC}" destId="{DAAB49BE-8C4D-4E18-BF77-BF234BFB886E}" srcOrd="0" destOrd="0" parTransId="{2AA88C6F-6717-40D7-AA03-8241E56C1B78}" sibTransId="{F4DFB434-D8B0-4BFF-9D06-F9B6E06296CD}"/>
    <dgm:cxn modelId="{69B80530-A519-4780-A481-6BE46ED5899A}" srcId="{BE556457-532A-4D9B-9D40-615BF16DDADC}" destId="{D34F101E-CF72-4EF3-B681-5726CB6BF650}" srcOrd="1" destOrd="0" parTransId="{31484485-6214-4C56-9BBD-50CF9729ABC3}" sibTransId="{918F66FE-03FA-4C1E-84EB-143DEA6A300F}"/>
    <dgm:cxn modelId="{69153E32-8A54-44DA-A75D-1D345BC08C8F}" type="presOf" srcId="{0B06CE7D-C6EF-47B2-9CC8-E6C441D15C3D}" destId="{6A80CB8A-9C25-4F2E-AB1A-85D4AD427BC0}" srcOrd="0" destOrd="0" presId="urn:microsoft.com/office/officeart/2008/layout/CaptionedPictures"/>
    <dgm:cxn modelId="{FA313073-F28A-43E5-A787-720D08D03195}" type="presOf" srcId="{BE556457-532A-4D9B-9D40-615BF16DDADC}" destId="{DCEE57F3-EDE2-4E4E-B235-18EBEB078647}" srcOrd="0" destOrd="0" presId="urn:microsoft.com/office/officeart/2008/layout/CaptionedPictures"/>
    <dgm:cxn modelId="{46727A76-AB21-4F2F-ABE8-1ED25A09340E}" srcId="{BE556457-532A-4D9B-9D40-615BF16DDADC}" destId="{A3514D2B-5567-4F33-84F8-364560ED5963}" srcOrd="3" destOrd="0" parTransId="{2B8D8418-1224-4B6E-BF98-0FE34AC41840}" sibTransId="{B7515969-3D7B-4699-896E-F726608DAEDE}"/>
    <dgm:cxn modelId="{7FDA4B83-2D01-499E-8ABB-1961E4CD74D8}" type="presOf" srcId="{3EBCAFCE-0377-4130-992C-AF3F76677603}" destId="{9B8071B4-197C-4E5C-BB48-3AABD202BC3D}" srcOrd="0" destOrd="0" presId="urn:microsoft.com/office/officeart/2008/layout/CaptionedPictures"/>
    <dgm:cxn modelId="{040A6D85-D693-4676-8125-0E5E606C5288}" srcId="{BE556457-532A-4D9B-9D40-615BF16DDADC}" destId="{0B06CE7D-C6EF-47B2-9CC8-E6C441D15C3D}" srcOrd="2" destOrd="0" parTransId="{33BF6EA3-069E-44B8-A6A6-4196A751F336}" sibTransId="{A0D7DD61-18BA-46FA-8413-BD96F7B920DC}"/>
    <dgm:cxn modelId="{70AC21B7-9AF7-4B33-BF16-14840BA83358}" type="presOf" srcId="{D34F101E-CF72-4EF3-B681-5726CB6BF650}" destId="{07403B74-EE25-4FEC-92F0-577250417ADE}" srcOrd="0" destOrd="0" presId="urn:microsoft.com/office/officeart/2008/layout/CaptionedPictures"/>
    <dgm:cxn modelId="{DC4E48C6-5281-4C37-B4C3-10382621305A}" srcId="{BE556457-532A-4D9B-9D40-615BF16DDADC}" destId="{3EBCAFCE-0377-4130-992C-AF3F76677603}" srcOrd="5" destOrd="0" parTransId="{A6ADF2A3-EEA6-4ECA-B7A8-5CCC7F23A116}" sibTransId="{266D62F8-8AB0-4B4C-9510-4E21B9D23700}"/>
    <dgm:cxn modelId="{2101D2C7-6B87-4A4B-8E3F-A697379430F8}" type="presOf" srcId="{BA107856-0E09-4959-9581-8EC275D7DA49}" destId="{197E7C1C-604D-4261-AC33-B0136B795BB6}" srcOrd="0" destOrd="0" presId="urn:microsoft.com/office/officeart/2008/layout/CaptionedPictures"/>
    <dgm:cxn modelId="{3F1F93CB-0CF0-4A13-B483-DF4106ACF51F}" type="presOf" srcId="{A3514D2B-5567-4F33-84F8-364560ED5963}" destId="{3C1FE824-5B24-4A59-AAAB-960D97F867B5}" srcOrd="0" destOrd="0" presId="urn:microsoft.com/office/officeart/2008/layout/CaptionedPictures"/>
    <dgm:cxn modelId="{18DC86D5-1E7D-4DC4-831C-5972321479A3}" type="presParOf" srcId="{DCEE57F3-EDE2-4E4E-B235-18EBEB078647}" destId="{CB8EA4F0-CFD8-4E71-AA64-077B092A505F}" srcOrd="0" destOrd="0" presId="urn:microsoft.com/office/officeart/2008/layout/CaptionedPictures"/>
    <dgm:cxn modelId="{7267AD64-8C1F-4057-9CFC-5DDB7B44BBB8}" type="presParOf" srcId="{CB8EA4F0-CFD8-4E71-AA64-077B092A505F}" destId="{ECF81547-DA87-41E4-AAAF-63F4FB3DA485}" srcOrd="0" destOrd="0" presId="urn:microsoft.com/office/officeart/2008/layout/CaptionedPictures"/>
    <dgm:cxn modelId="{E937C9CD-7851-4EAB-B462-127DD8CA1C3C}" type="presParOf" srcId="{CB8EA4F0-CFD8-4E71-AA64-077B092A505F}" destId="{5D8086EF-3F05-4105-8D1E-A6D10E735152}" srcOrd="1" destOrd="0" presId="urn:microsoft.com/office/officeart/2008/layout/CaptionedPictures"/>
    <dgm:cxn modelId="{F3F3F43D-9371-4A19-A1E4-32EA7BE3EF70}" type="presParOf" srcId="{CB8EA4F0-CFD8-4E71-AA64-077B092A505F}" destId="{A01F6E89-4A34-43EB-8CB9-E5732B73FC20}" srcOrd="2" destOrd="0" presId="urn:microsoft.com/office/officeart/2008/layout/CaptionedPictures"/>
    <dgm:cxn modelId="{9DA26FD3-63D6-4260-B994-55D9BE57AC21}" type="presParOf" srcId="{A01F6E89-4A34-43EB-8CB9-E5732B73FC20}" destId="{F817E204-B73C-4936-A506-DA03D30571ED}" srcOrd="0" destOrd="0" presId="urn:microsoft.com/office/officeart/2008/layout/CaptionedPictures"/>
    <dgm:cxn modelId="{25FF52B1-661E-4863-AAA0-11D60C6346C1}" type="presParOf" srcId="{A01F6E89-4A34-43EB-8CB9-E5732B73FC20}" destId="{7AABCBF4-D087-4673-A3F7-4065517A0EDB}" srcOrd="1" destOrd="0" presId="urn:microsoft.com/office/officeart/2008/layout/CaptionedPictures"/>
    <dgm:cxn modelId="{153A83A9-6961-4A9E-AFD4-A2681344A008}" type="presParOf" srcId="{DCEE57F3-EDE2-4E4E-B235-18EBEB078647}" destId="{D7C3D6D2-45C5-4C77-9991-E0DA4ED339E3}" srcOrd="1" destOrd="0" presId="urn:microsoft.com/office/officeart/2008/layout/CaptionedPictures"/>
    <dgm:cxn modelId="{D814DC41-7201-4419-9150-2E14445BDC9E}" type="presParOf" srcId="{DCEE57F3-EDE2-4E4E-B235-18EBEB078647}" destId="{1A296876-87DB-4273-BD3E-368EA7D09D1F}" srcOrd="2" destOrd="0" presId="urn:microsoft.com/office/officeart/2008/layout/CaptionedPictures"/>
    <dgm:cxn modelId="{006A3E5D-83DC-4BF7-BC27-C5C5E0FE6840}" type="presParOf" srcId="{1A296876-87DB-4273-BD3E-368EA7D09D1F}" destId="{74A09B12-D09F-4039-BDCC-62E9913F1C0E}" srcOrd="0" destOrd="0" presId="urn:microsoft.com/office/officeart/2008/layout/CaptionedPictures"/>
    <dgm:cxn modelId="{AFFDB673-F46C-4D62-9F89-1074277AF43F}" type="presParOf" srcId="{1A296876-87DB-4273-BD3E-368EA7D09D1F}" destId="{42BB6934-D3E0-4305-94B6-7568B3D1D697}" srcOrd="1" destOrd="0" presId="urn:microsoft.com/office/officeart/2008/layout/CaptionedPictures"/>
    <dgm:cxn modelId="{3D87D0B9-34C8-4575-97CC-E7D16DE659CB}" type="presParOf" srcId="{1A296876-87DB-4273-BD3E-368EA7D09D1F}" destId="{72110FDF-6441-4407-9FE8-3E6B62F85F00}" srcOrd="2" destOrd="0" presId="urn:microsoft.com/office/officeart/2008/layout/CaptionedPictures"/>
    <dgm:cxn modelId="{12799155-8F54-47BE-8D29-41765A691DDE}" type="presParOf" srcId="{72110FDF-6441-4407-9FE8-3E6B62F85F00}" destId="{42466D6D-89BA-449C-B986-74808845CD25}" srcOrd="0" destOrd="0" presId="urn:microsoft.com/office/officeart/2008/layout/CaptionedPictures"/>
    <dgm:cxn modelId="{7EC778B0-D257-404F-9739-131D5E1F0188}" type="presParOf" srcId="{72110FDF-6441-4407-9FE8-3E6B62F85F00}" destId="{07403B74-EE25-4FEC-92F0-577250417ADE}" srcOrd="1" destOrd="0" presId="urn:microsoft.com/office/officeart/2008/layout/CaptionedPictures"/>
    <dgm:cxn modelId="{D2D01E00-17E7-4292-AC97-629FD32E031A}" type="presParOf" srcId="{DCEE57F3-EDE2-4E4E-B235-18EBEB078647}" destId="{37A50BC7-2528-402B-BFDF-5BFFBBA0B2DF}" srcOrd="3" destOrd="0" presId="urn:microsoft.com/office/officeart/2008/layout/CaptionedPictures"/>
    <dgm:cxn modelId="{1C90CC22-02B6-43C0-BCC6-431EB8EF64CA}" type="presParOf" srcId="{DCEE57F3-EDE2-4E4E-B235-18EBEB078647}" destId="{27316019-934A-4DFF-BC93-6345129A06F8}" srcOrd="4" destOrd="0" presId="urn:microsoft.com/office/officeart/2008/layout/CaptionedPictures"/>
    <dgm:cxn modelId="{4C6D99A4-0646-4B6F-8D4A-A11079FD6768}" type="presParOf" srcId="{27316019-934A-4DFF-BC93-6345129A06F8}" destId="{F0D2C3AD-0C80-416B-BA63-AAEF4C713064}" srcOrd="0" destOrd="0" presId="urn:microsoft.com/office/officeart/2008/layout/CaptionedPictures"/>
    <dgm:cxn modelId="{DBBC4045-85B6-4A1C-B49A-8CF90D316A2D}" type="presParOf" srcId="{27316019-934A-4DFF-BC93-6345129A06F8}" destId="{04709B50-8CC1-4ECB-ABD4-45B91ED7694A}" srcOrd="1" destOrd="0" presId="urn:microsoft.com/office/officeart/2008/layout/CaptionedPictures"/>
    <dgm:cxn modelId="{3F318EC0-8029-4A6B-B483-28402C380A84}" type="presParOf" srcId="{27316019-934A-4DFF-BC93-6345129A06F8}" destId="{8A4E2548-AC7A-402B-9CC4-106CE741B9EF}" srcOrd="2" destOrd="0" presId="urn:microsoft.com/office/officeart/2008/layout/CaptionedPictures"/>
    <dgm:cxn modelId="{14044002-E2C8-4CCC-8166-C37DDF0FC14E}" type="presParOf" srcId="{8A4E2548-AC7A-402B-9CC4-106CE741B9EF}" destId="{936EEA2A-2F35-4AD0-A644-9EEFE7968DE9}" srcOrd="0" destOrd="0" presId="urn:microsoft.com/office/officeart/2008/layout/CaptionedPictures"/>
    <dgm:cxn modelId="{3F96F75B-CECE-4689-982D-C45F01FC1AEC}" type="presParOf" srcId="{8A4E2548-AC7A-402B-9CC4-106CE741B9EF}" destId="{6A80CB8A-9C25-4F2E-AB1A-85D4AD427BC0}" srcOrd="1" destOrd="0" presId="urn:microsoft.com/office/officeart/2008/layout/CaptionedPictures"/>
    <dgm:cxn modelId="{BA5BF4D6-0BC7-43AC-B37B-08846DA74BD5}" type="presParOf" srcId="{DCEE57F3-EDE2-4E4E-B235-18EBEB078647}" destId="{07068703-BC2D-4E41-8510-3C675C624281}" srcOrd="5" destOrd="0" presId="urn:microsoft.com/office/officeart/2008/layout/CaptionedPictures"/>
    <dgm:cxn modelId="{1B5502A6-90FC-4254-A9E1-30B4E5F797B0}" type="presParOf" srcId="{DCEE57F3-EDE2-4E4E-B235-18EBEB078647}" destId="{2BE04220-19FD-4726-A7CE-3937BC15D6BF}" srcOrd="6" destOrd="0" presId="urn:microsoft.com/office/officeart/2008/layout/CaptionedPictures"/>
    <dgm:cxn modelId="{A3D97E6C-3357-4919-B68D-61128DAC3CAC}" type="presParOf" srcId="{2BE04220-19FD-4726-A7CE-3937BC15D6BF}" destId="{10198876-FE5B-4859-BB65-C535EB40F8EB}" srcOrd="0" destOrd="0" presId="urn:microsoft.com/office/officeart/2008/layout/CaptionedPictures"/>
    <dgm:cxn modelId="{81A147DF-B6CC-436D-83C2-FD478105B0C3}" type="presParOf" srcId="{2BE04220-19FD-4726-A7CE-3937BC15D6BF}" destId="{95A2AD66-B813-4FC4-A683-4FD7A71CD737}" srcOrd="1" destOrd="0" presId="urn:microsoft.com/office/officeart/2008/layout/CaptionedPictures"/>
    <dgm:cxn modelId="{ED1C636A-474C-4BD1-8BFA-42941CD5002D}" type="presParOf" srcId="{2BE04220-19FD-4726-A7CE-3937BC15D6BF}" destId="{ED9C404B-FF56-4426-A911-D3387FCCE2BF}" srcOrd="2" destOrd="0" presId="urn:microsoft.com/office/officeart/2008/layout/CaptionedPictures"/>
    <dgm:cxn modelId="{BC86FFDE-F235-4A44-8F17-7649F93D7140}" type="presParOf" srcId="{ED9C404B-FF56-4426-A911-D3387FCCE2BF}" destId="{77B6F560-67E6-42FF-BA0D-5E71CF5C56EE}" srcOrd="0" destOrd="0" presId="urn:microsoft.com/office/officeart/2008/layout/CaptionedPictures"/>
    <dgm:cxn modelId="{0EAD93D2-65AE-4775-8704-2C84E8EAA161}" type="presParOf" srcId="{ED9C404B-FF56-4426-A911-D3387FCCE2BF}" destId="{3C1FE824-5B24-4A59-AAAB-960D97F867B5}" srcOrd="1" destOrd="0" presId="urn:microsoft.com/office/officeart/2008/layout/CaptionedPictures"/>
    <dgm:cxn modelId="{4BEE6A11-ADB0-4200-A05F-1669D514E2FA}" type="presParOf" srcId="{DCEE57F3-EDE2-4E4E-B235-18EBEB078647}" destId="{E27AD2D4-6755-4D6A-97FA-062006A82C4F}" srcOrd="7" destOrd="0" presId="urn:microsoft.com/office/officeart/2008/layout/CaptionedPictures"/>
    <dgm:cxn modelId="{E5411530-9EA1-422F-885F-9CF215BEF30C}" type="presParOf" srcId="{DCEE57F3-EDE2-4E4E-B235-18EBEB078647}" destId="{F7482A5E-F1A6-4227-B7F7-7C8F34C6E957}" srcOrd="8" destOrd="0" presId="urn:microsoft.com/office/officeart/2008/layout/CaptionedPictures"/>
    <dgm:cxn modelId="{909447B2-1555-4FCE-8A4A-C9BF51EDAFB5}" type="presParOf" srcId="{F7482A5E-F1A6-4227-B7F7-7C8F34C6E957}" destId="{B7FA1D88-6FD4-401D-A07A-8A4ABEB05460}" srcOrd="0" destOrd="0" presId="urn:microsoft.com/office/officeart/2008/layout/CaptionedPictures"/>
    <dgm:cxn modelId="{66B7D9CA-0241-4B37-BE60-1FF3825886C4}" type="presParOf" srcId="{F7482A5E-F1A6-4227-B7F7-7C8F34C6E957}" destId="{94E7102C-A69B-4AD2-B726-0D584223A2B9}" srcOrd="1" destOrd="0" presId="urn:microsoft.com/office/officeart/2008/layout/CaptionedPictures"/>
    <dgm:cxn modelId="{E7E72F8F-95C6-4163-9BD1-1376CCA575A1}" type="presParOf" srcId="{F7482A5E-F1A6-4227-B7F7-7C8F34C6E957}" destId="{1F67F2EF-53AC-4B05-A7DA-CDFE6836D52B}" srcOrd="2" destOrd="0" presId="urn:microsoft.com/office/officeart/2008/layout/CaptionedPictures"/>
    <dgm:cxn modelId="{77A13753-C1D1-4EB7-AE0C-655EF364D16F}" type="presParOf" srcId="{1F67F2EF-53AC-4B05-A7DA-CDFE6836D52B}" destId="{701AB522-18BD-47A3-93CC-3C587CC4299B}" srcOrd="0" destOrd="0" presId="urn:microsoft.com/office/officeart/2008/layout/CaptionedPictures"/>
    <dgm:cxn modelId="{B8574972-FF04-4A3E-8B98-CACB93293DD1}" type="presParOf" srcId="{1F67F2EF-53AC-4B05-A7DA-CDFE6836D52B}" destId="{197E7C1C-604D-4261-AC33-B0136B795BB6}" srcOrd="1" destOrd="0" presId="urn:microsoft.com/office/officeart/2008/layout/CaptionedPictures"/>
    <dgm:cxn modelId="{AB591A8A-5C04-4BE3-BFA3-ECC80C026D57}" type="presParOf" srcId="{DCEE57F3-EDE2-4E4E-B235-18EBEB078647}" destId="{191F81D8-3C70-4164-8F10-CE00620E3455}" srcOrd="9" destOrd="0" presId="urn:microsoft.com/office/officeart/2008/layout/CaptionedPictures"/>
    <dgm:cxn modelId="{7F32DA53-F7C8-44DF-9095-E1CE9B5C820D}" type="presParOf" srcId="{DCEE57F3-EDE2-4E4E-B235-18EBEB078647}" destId="{36DF3F6C-6996-43B2-BD6C-CCD6BE2B00C3}" srcOrd="10" destOrd="0" presId="urn:microsoft.com/office/officeart/2008/layout/CaptionedPictures"/>
    <dgm:cxn modelId="{DD6BEB44-DA09-45B2-ABD7-ADE6E62EEB1D}" type="presParOf" srcId="{36DF3F6C-6996-43B2-BD6C-CCD6BE2B00C3}" destId="{A7C2CF3C-665A-4C54-970D-3B02B8C8F45C}" srcOrd="0" destOrd="0" presId="urn:microsoft.com/office/officeart/2008/layout/CaptionedPictures"/>
    <dgm:cxn modelId="{153C8255-30D7-4090-BD9F-EF6AF1C03086}" type="presParOf" srcId="{36DF3F6C-6996-43B2-BD6C-CCD6BE2B00C3}" destId="{90FECFF4-C595-4858-ABF8-BFA8EA5186B5}" srcOrd="1" destOrd="0" presId="urn:microsoft.com/office/officeart/2008/layout/CaptionedPictures"/>
    <dgm:cxn modelId="{5DAA1146-8EA1-4AE2-9087-E7C8E07249CD}" type="presParOf" srcId="{36DF3F6C-6996-43B2-BD6C-CCD6BE2B00C3}" destId="{A06DFD7B-17A7-4823-AC73-49A33CB1BEBB}" srcOrd="2" destOrd="0" presId="urn:microsoft.com/office/officeart/2008/layout/CaptionedPictures"/>
    <dgm:cxn modelId="{9941523C-D730-42FD-8A28-EE8CEA95135D}" type="presParOf" srcId="{A06DFD7B-17A7-4823-AC73-49A33CB1BEBB}" destId="{8B437A98-67F8-4B62-B1C9-FC25E5212DD5}" srcOrd="0" destOrd="0" presId="urn:microsoft.com/office/officeart/2008/layout/CaptionedPictures"/>
    <dgm:cxn modelId="{282B1338-3D64-45A1-BD8E-B66C460D3539}" type="presParOf" srcId="{A06DFD7B-17A7-4823-AC73-49A33CB1BEBB}" destId="{9B8071B4-197C-4E5C-BB48-3AABD202BC3D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81547-DA87-41E4-AAAF-63F4FB3DA485}">
      <dsp:nvSpPr>
        <dsp:cNvPr id="0" name=""/>
        <dsp:cNvSpPr/>
      </dsp:nvSpPr>
      <dsp:spPr>
        <a:xfrm>
          <a:off x="958248" y="108308"/>
          <a:ext cx="2240067" cy="2635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086EF-3F05-4105-8D1E-A6D10E735152}">
      <dsp:nvSpPr>
        <dsp:cNvPr id="0" name=""/>
        <dsp:cNvSpPr/>
      </dsp:nvSpPr>
      <dsp:spPr>
        <a:xfrm>
          <a:off x="1070252" y="213723"/>
          <a:ext cx="2016060" cy="1712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BCBF4-D087-4673-A3F7-4065517A0EDB}">
      <dsp:nvSpPr>
        <dsp:cNvPr id="0" name=""/>
        <dsp:cNvSpPr/>
      </dsp:nvSpPr>
      <dsp:spPr>
        <a:xfrm>
          <a:off x="1070252" y="1926716"/>
          <a:ext cx="2016060" cy="71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1_smoothness</a:t>
          </a:r>
          <a:endParaRPr lang="zh-CN" altLang="en-US" sz="2000" kern="1200" dirty="0"/>
        </a:p>
      </dsp:txBody>
      <dsp:txXfrm>
        <a:off x="1070252" y="1926716"/>
        <a:ext cx="2016060" cy="711550"/>
      </dsp:txXfrm>
    </dsp:sp>
    <dsp:sp modelId="{74A09B12-D09F-4039-BDCC-62E9913F1C0E}">
      <dsp:nvSpPr>
        <dsp:cNvPr id="0" name=""/>
        <dsp:cNvSpPr/>
      </dsp:nvSpPr>
      <dsp:spPr>
        <a:xfrm>
          <a:off x="3637352" y="108308"/>
          <a:ext cx="2240067" cy="2635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B6934-D3E0-4305-94B6-7568B3D1D697}">
      <dsp:nvSpPr>
        <dsp:cNvPr id="0" name=""/>
        <dsp:cNvSpPr/>
      </dsp:nvSpPr>
      <dsp:spPr>
        <a:xfrm>
          <a:off x="3749356" y="213723"/>
          <a:ext cx="2016060" cy="17129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03B74-EE25-4FEC-92F0-577250417ADE}">
      <dsp:nvSpPr>
        <dsp:cNvPr id="0" name=""/>
        <dsp:cNvSpPr/>
      </dsp:nvSpPr>
      <dsp:spPr>
        <a:xfrm>
          <a:off x="3749356" y="1926716"/>
          <a:ext cx="2016060" cy="71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1_ao</a:t>
          </a:r>
          <a:endParaRPr lang="zh-CN" altLang="en-US" sz="2000" kern="1200" dirty="0"/>
        </a:p>
      </dsp:txBody>
      <dsp:txXfrm>
        <a:off x="3749356" y="1926716"/>
        <a:ext cx="2016060" cy="711550"/>
      </dsp:txXfrm>
    </dsp:sp>
    <dsp:sp modelId="{F0D2C3AD-0C80-416B-BA63-AAEF4C713064}">
      <dsp:nvSpPr>
        <dsp:cNvPr id="0" name=""/>
        <dsp:cNvSpPr/>
      </dsp:nvSpPr>
      <dsp:spPr>
        <a:xfrm>
          <a:off x="6316456" y="108308"/>
          <a:ext cx="2240067" cy="2635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09B50-8CC1-4ECB-ABD4-45B91ED7694A}">
      <dsp:nvSpPr>
        <dsp:cNvPr id="0" name=""/>
        <dsp:cNvSpPr/>
      </dsp:nvSpPr>
      <dsp:spPr>
        <a:xfrm>
          <a:off x="6428459" y="213723"/>
          <a:ext cx="2016060" cy="1712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0CB8A-9C25-4F2E-AB1A-85D4AD427BC0}">
      <dsp:nvSpPr>
        <dsp:cNvPr id="0" name=""/>
        <dsp:cNvSpPr/>
      </dsp:nvSpPr>
      <dsp:spPr>
        <a:xfrm>
          <a:off x="6428459" y="1926716"/>
          <a:ext cx="2016060" cy="71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1_diffuseOriginal</a:t>
          </a:r>
          <a:endParaRPr lang="zh-CN" altLang="en-US" sz="2000" kern="1200" dirty="0"/>
        </a:p>
      </dsp:txBody>
      <dsp:txXfrm>
        <a:off x="6428459" y="1926716"/>
        <a:ext cx="2016060" cy="711550"/>
      </dsp:txXfrm>
    </dsp:sp>
    <dsp:sp modelId="{10198876-FE5B-4859-BB65-C535EB40F8EB}">
      <dsp:nvSpPr>
        <dsp:cNvPr id="0" name=""/>
        <dsp:cNvSpPr/>
      </dsp:nvSpPr>
      <dsp:spPr>
        <a:xfrm>
          <a:off x="958248" y="2967688"/>
          <a:ext cx="2240067" cy="2635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2AD66-B813-4FC4-A683-4FD7A71CD737}">
      <dsp:nvSpPr>
        <dsp:cNvPr id="0" name=""/>
        <dsp:cNvSpPr/>
      </dsp:nvSpPr>
      <dsp:spPr>
        <a:xfrm>
          <a:off x="1070252" y="3073103"/>
          <a:ext cx="2016060" cy="17129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FE824-5B24-4A59-AAAB-960D97F867B5}">
      <dsp:nvSpPr>
        <dsp:cNvPr id="0" name=""/>
        <dsp:cNvSpPr/>
      </dsp:nvSpPr>
      <dsp:spPr>
        <a:xfrm>
          <a:off x="1070252" y="4786096"/>
          <a:ext cx="2016060" cy="71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1_edge</a:t>
          </a:r>
          <a:endParaRPr lang="zh-CN" altLang="en-US" sz="2000" kern="1200" dirty="0"/>
        </a:p>
      </dsp:txBody>
      <dsp:txXfrm>
        <a:off x="1070252" y="4786096"/>
        <a:ext cx="2016060" cy="711550"/>
      </dsp:txXfrm>
    </dsp:sp>
    <dsp:sp modelId="{B7FA1D88-6FD4-401D-A07A-8A4ABEB05460}">
      <dsp:nvSpPr>
        <dsp:cNvPr id="0" name=""/>
        <dsp:cNvSpPr/>
      </dsp:nvSpPr>
      <dsp:spPr>
        <a:xfrm>
          <a:off x="3637352" y="2967688"/>
          <a:ext cx="2240067" cy="2635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7102C-A69B-4AD2-B726-0D584223A2B9}">
      <dsp:nvSpPr>
        <dsp:cNvPr id="0" name=""/>
        <dsp:cNvSpPr/>
      </dsp:nvSpPr>
      <dsp:spPr>
        <a:xfrm>
          <a:off x="3749356" y="3073103"/>
          <a:ext cx="2016060" cy="1712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E7C1C-604D-4261-AC33-B0136B795BB6}">
      <dsp:nvSpPr>
        <dsp:cNvPr id="0" name=""/>
        <dsp:cNvSpPr/>
      </dsp:nvSpPr>
      <dsp:spPr>
        <a:xfrm>
          <a:off x="3749356" y="4786096"/>
          <a:ext cx="2016060" cy="71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1_height</a:t>
          </a:r>
          <a:endParaRPr lang="zh-CN" altLang="en-US" sz="2000" kern="1200" dirty="0"/>
        </a:p>
      </dsp:txBody>
      <dsp:txXfrm>
        <a:off x="3749356" y="4786096"/>
        <a:ext cx="2016060" cy="711550"/>
      </dsp:txXfrm>
    </dsp:sp>
    <dsp:sp modelId="{A7C2CF3C-665A-4C54-970D-3B02B8C8F45C}">
      <dsp:nvSpPr>
        <dsp:cNvPr id="0" name=""/>
        <dsp:cNvSpPr/>
      </dsp:nvSpPr>
      <dsp:spPr>
        <a:xfrm>
          <a:off x="6316456" y="2967688"/>
          <a:ext cx="2240067" cy="26353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ECFF4-C595-4858-ABF8-BFA8EA5186B5}">
      <dsp:nvSpPr>
        <dsp:cNvPr id="0" name=""/>
        <dsp:cNvSpPr/>
      </dsp:nvSpPr>
      <dsp:spPr>
        <a:xfrm>
          <a:off x="6428459" y="3073103"/>
          <a:ext cx="2016060" cy="171299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071B4-197C-4E5C-BB48-3AABD202BC3D}">
      <dsp:nvSpPr>
        <dsp:cNvPr id="0" name=""/>
        <dsp:cNvSpPr/>
      </dsp:nvSpPr>
      <dsp:spPr>
        <a:xfrm>
          <a:off x="6428459" y="4786096"/>
          <a:ext cx="2016060" cy="71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1_normal</a:t>
          </a:r>
          <a:endParaRPr lang="zh-CN" altLang="en-US" sz="2000" kern="1200" dirty="0"/>
        </a:p>
      </dsp:txBody>
      <dsp:txXfrm>
        <a:off x="6428459" y="4786096"/>
        <a:ext cx="2016060" cy="711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2ABB9-1094-436E-8D2A-03C0F50EA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0A89C5-16AC-460B-AEDF-59A021758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E5A036-1FAD-4120-8595-B1CA866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B9FF40-5103-4FBB-9CFA-A0E5690D7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56DE2-2DF9-46C0-AC01-0AA92C42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55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CC9AA-EE9F-4F38-B5F6-950297EC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69D1ED-DA80-40FE-9AB4-43D382123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C141E5-DC63-4689-8FD3-CE995C34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59167-E9A4-4E88-B917-A2F120DE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81036F-8EC3-465D-8C75-B3A0A2A1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29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A3DFD1-5E42-4025-967C-EC5607774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324332-6B99-4AB5-8BB9-F71A1186F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B1CB4F-238B-4ED0-BBC1-E866FCBD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BC1269-2B90-4C96-87E6-AB493E83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D8ECA-DA31-4F96-83F5-2FB9ED5B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52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B9247-6C5D-4B66-8206-45FC45A6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F6F6F-F02E-420B-9E24-24206E0A2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C8096A-4E2C-45BD-9826-79BC78EB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9A989-A653-415A-B3DB-2FFBC13F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D54A81-0F6D-4F97-9506-FD9FF633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3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44C3A-837C-4311-BE19-44A4CEF75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84A29E-75A9-42D2-A3C4-0EF934F89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316F6-8B20-4F45-990A-F400B1F1D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58C033-FEFF-4096-B311-5C24C9ED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E60EA-9662-4989-88D4-2E3DCB57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8C34E-E554-4F06-90E4-A021E11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AEEF2-C32F-4FE2-B875-1708E90A2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10DE9D-12CB-40D3-8E86-53AA3805D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3B25EE-2EBD-4C9E-8720-351F5F2A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B467B3-3665-434F-AFB7-BBF8C4F4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EA5364-D25B-4876-95DA-83A41CA1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89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DA306-C09C-4E12-ABDF-D507D2D4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999BA9-B280-4077-91E6-BA78EAC90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8533E9-9FA4-4F15-99F2-BB131DDC6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AE4F6B-7446-45DE-8813-BEAC2C24E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F18503-7306-4207-9BEB-F503F883B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429CBF-592D-4EDE-8516-0A119AF7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0DB6D8-4C44-42A4-A54F-8EFA4409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BA7362-2F8F-4953-A26C-1B394626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85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D89D6-6172-4879-B451-FA19EE81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9BF5E0-E430-4E4F-A5AF-9A2EDCC2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8507C0-5966-4D90-81A1-96CD6D18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DB1DCD-B3C9-48C1-B29F-2A9518B7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1EA2B8-CA99-4E73-9D00-7424410A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7FE83A-7981-41B3-ADF0-73E1C141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19B9D-D776-466A-AE7B-1ACB6F0D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4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3241F-6290-4C2C-BCFC-05EF5D2B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92274-83D5-49EB-88BE-71FD62E6E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36EC7D-6DAB-42B3-A03A-F8893286A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EC8A4A-3C47-43FA-B629-E5555F4F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6052E7-B6D8-4067-9C05-D1B76DD3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CA6C05-1FC6-49DC-AE9E-659F3B1B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8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76696-4D80-42DA-A833-2C819281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785470-9420-4883-8481-02CC8B2EC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D0AD17-83E1-44A8-8AF7-F87F18AB5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9133F8-9BC0-4F5C-9F17-30A0EBA2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F09C44-8777-4408-8A42-2D217349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00877-35C9-4A7C-9BB7-D3438998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1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3F0EF0-3545-46D3-8F16-01848B74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5C281F-EF5B-4FA1-B514-D7F02570A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FD908-F87A-4930-B756-0F54646CE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1E68A-B0A9-43B7-9C83-CCC64B4ECA8D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95A9C6-2D2C-426E-9B62-3CBFA529F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11D854-6651-49C8-A590-96735409F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A34EF-A6A5-4D7C-8C54-0B73292E1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21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42912C-DCEF-402D-AF7A-99571DFC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81FA3F6-AE3B-4F4D-B732-0C85301E9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3CCD58-B9D8-475F-9F1A-AACC39014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367E4A3B-B86A-4574-B8E5-3CAC083265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3614132"/>
                  </p:ext>
                </p:extLst>
              </p:nvPr>
            </p:nvGraphicFramePr>
            <p:xfrm>
              <a:off x="-5244816" y="1122363"/>
              <a:ext cx="4951273" cy="19702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51273" cy="1970208"/>
                    </a:xfrm>
                    <a:prstGeom prst="rect">
                      <a:avLst/>
                    </a:prstGeom>
                  </am3d:spPr>
                  <am3d:camera>
                    <am3d:pos x="0" y="0" z="595852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0" d="1000000"/>
                    <am3d:preTrans dx="-40529753" dy="-7188880" dz="-1582223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367E4A3B-B86A-4574-B8E5-3CAC083265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244816" y="1122363"/>
                <a:ext cx="4951273" cy="19702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1998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1BF26715-12E2-42A1-9DF3-C53AB44E16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8877378"/>
                  </p:ext>
                </p:extLst>
              </p:nvPr>
            </p:nvGraphicFramePr>
            <p:xfrm>
              <a:off x="176645" y="2098622"/>
              <a:ext cx="7070857" cy="38839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070857" cy="3883975"/>
                    </a:xfrm>
                    <a:prstGeom prst="rect">
                      <a:avLst/>
                    </a:prstGeom>
                  </am3d:spPr>
                  <am3d:camera>
                    <am3d:pos x="0" y="0" z="595852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0" d="1000000"/>
                    <am3d:preTrans dx="-40529753" dy="-7188880" dz="-15822239"/>
                    <am3d:scale>
                      <am3d:sx n="1000000" d="1000000"/>
                      <am3d:sy n="1000000" d="1000000"/>
                      <am3d:sz n="1000000" d="1000000"/>
                    </am3d:scale>
                    <am3d:rot ax="348263" ay="3997717" az="3198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523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1BF26715-12E2-42A1-9DF3-C53AB44E16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645" y="2098622"/>
                <a:ext cx="7070857" cy="3883975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E581BA6F-0013-4208-86C7-2348AA550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36" y="0"/>
            <a:ext cx="5299364" cy="6858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7357ED3-FDF0-466A-B43D-5E2249339C9C}"/>
              </a:ext>
            </a:extLst>
          </p:cNvPr>
          <p:cNvSpPr txBox="1"/>
          <p:nvPr/>
        </p:nvSpPr>
        <p:spPr>
          <a:xfrm>
            <a:off x="176645" y="151729"/>
            <a:ext cx="3313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208</a:t>
            </a:r>
          </a:p>
          <a:p>
            <a:r>
              <a:rPr lang="en-US" altLang="zh-CN" sz="3200" dirty="0">
                <a:latin typeface="Astrolab" panose="00000400000000000000" pitchFamily="2" charset="0"/>
              </a:rPr>
              <a:t>SDT-208</a:t>
            </a:r>
            <a:endParaRPr lang="zh-CN" altLang="en-US" sz="3200" dirty="0">
              <a:latin typeface="Astrolab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03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F2C440-0B70-4706-9A88-2948179E2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01223"/>
            <a:ext cx="5411355" cy="304240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C1A7CC-BC71-4DA4-B0F7-1F220A250A27}"/>
              </a:ext>
            </a:extLst>
          </p:cNvPr>
          <p:cNvSpPr txBox="1"/>
          <p:nvPr/>
        </p:nvSpPr>
        <p:spPr>
          <a:xfrm>
            <a:off x="176645" y="151729"/>
            <a:ext cx="3313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209</a:t>
            </a:r>
          </a:p>
          <a:p>
            <a:r>
              <a:rPr lang="en-US" altLang="zh-CN" sz="3200" dirty="0">
                <a:latin typeface="Astrolab" panose="00000400000000000000" pitchFamily="2" charset="0"/>
              </a:rPr>
              <a:t>SDT-209</a:t>
            </a:r>
            <a:endParaRPr lang="zh-CN" altLang="en-US" sz="3200" dirty="0">
              <a:latin typeface="Astrolab" panose="00000400000000000000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961EBE-CC98-4007-964F-B5A0C9EB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431" y="3429000"/>
            <a:ext cx="1955780" cy="17065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B0609F-E855-4815-9F1F-33B712108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90" y="3400657"/>
            <a:ext cx="2644892" cy="17632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F75120-9808-480F-BA0A-8650E7920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3" y="3429000"/>
            <a:ext cx="1706576" cy="1706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D2B650-B1C3-4A58-9EFD-5DC04E322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ECDC499-8C3B-4F3B-B8A9-920647B54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7579" y="882261"/>
            <a:ext cx="8400057" cy="47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2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22643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815620-8462-4F83-A332-87CC1E796188}"/>
              </a:ext>
            </a:extLst>
          </p:cNvPr>
          <p:cNvSpPr txBox="1"/>
          <p:nvPr/>
        </p:nvSpPr>
        <p:spPr>
          <a:xfrm>
            <a:off x="176645" y="151729"/>
            <a:ext cx="3057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210</a:t>
            </a:r>
          </a:p>
          <a:p>
            <a:r>
              <a:rPr lang="en-US" altLang="zh-CN" sz="3200" dirty="0">
                <a:latin typeface="Astrolab" panose="00000400000000000000" pitchFamily="2" charset="0"/>
              </a:rPr>
              <a:t>SDT-210</a:t>
            </a:r>
            <a:endParaRPr lang="zh-CN" altLang="en-US" sz="3200" dirty="0">
              <a:latin typeface="Astrolab" panose="00000400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015E5B-A358-4367-8750-16D97EAAA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" y="1596572"/>
            <a:ext cx="8400057" cy="47227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6C2C37-1B0C-45E7-ACE1-6D05A0751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6" y="270073"/>
            <a:ext cx="5644168" cy="3036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25B0A9-40F2-4235-BFC8-BD1356240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559" y="7478212"/>
            <a:ext cx="6644585" cy="37357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30CD52-B628-493A-B069-180D464A6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474" y="-761561"/>
            <a:ext cx="9071429" cy="51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1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42219E-F352-4799-8CDA-7F4E863C49BF}"/>
              </a:ext>
            </a:extLst>
          </p:cNvPr>
          <p:cNvSpPr txBox="1"/>
          <p:nvPr/>
        </p:nvSpPr>
        <p:spPr>
          <a:xfrm>
            <a:off x="176645" y="151729"/>
            <a:ext cx="2800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</a:p>
          <a:p>
            <a:r>
              <a:rPr lang="en-US" altLang="zh-CN" sz="3200" dirty="0">
                <a:latin typeface="Astrolab" panose="00000400000000000000" pitchFamily="2" charset="0"/>
              </a:rPr>
              <a:t>SDT-211</a:t>
            </a:r>
            <a:endParaRPr lang="zh-CN" altLang="en-US" sz="3200" dirty="0">
              <a:latin typeface="Astrolab" panose="000004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034F53-6B6B-4F2E-97FF-C23DD367E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926" y="541449"/>
            <a:ext cx="9071429" cy="51001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167485-4AC6-4FEF-A938-D4A231EEC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" y="2844799"/>
            <a:ext cx="6644585" cy="3735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5863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06A6A6-2105-441A-9F43-D0EE63D6C262}"/>
              </a:ext>
            </a:extLst>
          </p:cNvPr>
          <p:cNvSpPr txBox="1"/>
          <p:nvPr/>
        </p:nvSpPr>
        <p:spPr>
          <a:xfrm>
            <a:off x="176645" y="151729"/>
            <a:ext cx="3057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212</a:t>
            </a:r>
          </a:p>
          <a:p>
            <a:r>
              <a:rPr lang="en-US" altLang="zh-CN" sz="3200" dirty="0">
                <a:latin typeface="Astrolab" panose="00000400000000000000" pitchFamily="2" charset="0"/>
              </a:rPr>
              <a:t>SDT-212</a:t>
            </a:r>
            <a:endParaRPr lang="zh-CN" altLang="en-US" sz="3200" dirty="0">
              <a:latin typeface="Astrolab" panose="000004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6C0D03-8339-4E53-8BCF-EE869BAA0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43" y="372800"/>
            <a:ext cx="8447315" cy="47492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0CC55C-6CB7-47BA-9003-2BE5AB811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" y="2568256"/>
            <a:ext cx="6966857" cy="39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88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3C3D0DC-08B5-4C1B-A193-1B638BFAAB03}"/>
              </a:ext>
            </a:extLst>
          </p:cNvPr>
          <p:cNvSpPr txBox="1"/>
          <p:nvPr/>
        </p:nvSpPr>
        <p:spPr>
          <a:xfrm>
            <a:off x="176645" y="151729"/>
            <a:ext cx="3057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213</a:t>
            </a:r>
          </a:p>
          <a:p>
            <a:r>
              <a:rPr lang="en-US" altLang="zh-CN" sz="3200" dirty="0">
                <a:latin typeface="Astrolab" panose="00000400000000000000" pitchFamily="2" charset="0"/>
              </a:rPr>
              <a:t>SDT-213</a:t>
            </a:r>
            <a:endParaRPr lang="zh-CN" altLang="en-US" sz="3200" dirty="0">
              <a:latin typeface="Astrolab" panose="00000400000000000000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DE95EC-9D7B-493A-9BFA-F5A043BE7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034" y="772739"/>
            <a:ext cx="3283857" cy="3283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E97FC2-CC15-4880-B0EB-9DCB46383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829"/>
            <a:ext cx="4563219" cy="34224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2E0592-4AB1-4E4C-849D-FDF05367E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736" y="3699290"/>
            <a:ext cx="4171937" cy="31289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46A693-C8A8-4A52-A274-3421D8A48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63" y="3552559"/>
            <a:ext cx="4171937" cy="31289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7C48ED-897B-4050-AA29-DAE03920F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49" y="677739"/>
            <a:ext cx="2751261" cy="27512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A8B388-4192-4CAA-9DDA-E90667EC2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9" y="1352058"/>
            <a:ext cx="2640693" cy="24827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B07AA0D-6271-49D4-A147-333AA920F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11" y="121972"/>
            <a:ext cx="3283857" cy="32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6885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99B23913-4623-46A1-99A8-AD36D2AA6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63816"/>
              </p:ext>
            </p:extLst>
          </p:nvPr>
        </p:nvGraphicFramePr>
        <p:xfrm>
          <a:off x="3233892" y="151729"/>
          <a:ext cx="9514773" cy="5711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CC1C6D3E-1E63-432D-BB65-C6A44F27E411}"/>
              </a:ext>
            </a:extLst>
          </p:cNvPr>
          <p:cNvSpPr txBox="1"/>
          <p:nvPr/>
        </p:nvSpPr>
        <p:spPr>
          <a:xfrm>
            <a:off x="176645" y="151729"/>
            <a:ext cx="3057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214</a:t>
            </a:r>
          </a:p>
          <a:p>
            <a:r>
              <a:rPr lang="en-US" altLang="zh-CN" sz="3200" dirty="0">
                <a:latin typeface="Astrolab" panose="00000400000000000000" pitchFamily="2" charset="0"/>
              </a:rPr>
              <a:t>SDT-214</a:t>
            </a:r>
            <a:endParaRPr lang="zh-CN" altLang="en-US" sz="3200" dirty="0">
              <a:latin typeface="Astrolab" panose="00000400000000000000" pitchFamily="2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6CE83B3-AFD6-440A-BA0F-4492A1E95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" y="1932630"/>
            <a:ext cx="3839028" cy="38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9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3C3029-87F0-4CB3-A107-58731609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7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39</Words>
  <Application>Microsoft Office PowerPoint</Application>
  <PresentationFormat>宽屏</PresentationFormat>
  <Paragraphs>20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Astrolab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kai</dc:creator>
  <cp:lastModifiedBy>zhang kai</cp:lastModifiedBy>
  <cp:revision>37</cp:revision>
  <dcterms:created xsi:type="dcterms:W3CDTF">2020-12-06T06:00:06Z</dcterms:created>
  <dcterms:modified xsi:type="dcterms:W3CDTF">2020-12-06T09:48:57Z</dcterms:modified>
</cp:coreProperties>
</file>